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taatliches"/>
      <p:regular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Montserrat Black"/>
      <p:bold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Roboto Condensed Light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MontserratBlack-bold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Black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Light-bold.fntdata"/><Relationship Id="rId30" Type="http://schemas.openxmlformats.org/officeDocument/2006/relationships/font" Target="fonts/RobotoCondensedLight-regular.fntdata"/><Relationship Id="rId11" Type="http://schemas.openxmlformats.org/officeDocument/2006/relationships/slide" Target="slides/slide6.xml"/><Relationship Id="rId33" Type="http://schemas.openxmlformats.org/officeDocument/2006/relationships/font" Target="fonts/RobotoCondensed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Ligh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Staatliche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2ce27decd2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2ce27decd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2ce27decd2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2ce27decd2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2ce27decd2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2ce27decd2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2ce27decd2b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2ce27decd2b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2ce27decd2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2ce27decd2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6eaa2e3185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6eaa2e3185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2ce27decd2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2ce27decd2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ce27decd2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ce27decd2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ce27decd2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2ce27decd2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ce27decd2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2ce27decd2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ce27decd2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2ce27decd2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6eaa2e318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6eaa2e318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ce27decd2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ce27decd2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4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4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rect b="b" l="l" r="r" t="t"/>
            <a:pathLst>
              <a:path extrusionOk="0" h="1145" w="1145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rect b="b" l="l" r="r" t="t"/>
            <a:pathLst>
              <a:path extrusionOk="0" h="1145" w="1145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rect b="b" l="l" r="r" t="t"/>
            <a:pathLst>
              <a:path extrusionOk="0" h="47163" w="69029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rect b="b" l="l" r="r" t="t"/>
            <a:pathLst>
              <a:path extrusionOk="0" h="8531" w="10725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rect b="b" l="l" r="r" t="t"/>
            <a:pathLst>
              <a:path extrusionOk="0" h="7699" w="8491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rect b="b" l="l" r="r" t="t"/>
            <a:pathLst>
              <a:path extrusionOk="0" h="39924" w="57409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rect b="b" l="l" r="r" t="t"/>
            <a:pathLst>
              <a:path extrusionOk="0" h="4982" w="7513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b="27" l="26975" r="0" t="44942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">
    <p:bg>
      <p:bgPr>
        <a:solidFill>
          <a:schemeClr val="accen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"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_1_1_1_1">
    <p:bg>
      <p:bgPr>
        <a:solidFill>
          <a:schemeClr val="accen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rect b="b" l="l" r="r" t="t"/>
            <a:pathLst>
              <a:path extrusionOk="0" h="256" w="293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rect b="b" l="l" r="r" t="t"/>
            <a:pathLst>
              <a:path extrusionOk="0" h="299" w="299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rect b="b" l="l" r="r" t="t"/>
            <a:pathLst>
              <a:path extrusionOk="0" h="214" w="27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rect b="b" l="l" r="r" t="t"/>
            <a:pathLst>
              <a:path extrusionOk="0" h="440" w="581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rect b="b" l="l" r="r" t="t"/>
            <a:pathLst>
              <a:path extrusionOk="0" h="595" w="599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rect b="b" l="l" r="r" t="t"/>
            <a:pathLst>
              <a:path extrusionOk="0" h="297" w="302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rect b="b" l="l" r="r" t="t"/>
            <a:pathLst>
              <a:path extrusionOk="0" h="5" w="1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rect b="b" l="l" r="r" t="t"/>
            <a:pathLst>
              <a:path extrusionOk="0" h="303" w="302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rect b="b" l="l" r="r" t="t"/>
            <a:pathLst>
              <a:path extrusionOk="0" h="303" w="302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rect b="b" l="l" r="r" t="t"/>
            <a:pathLst>
              <a:path extrusionOk="0" h="303" w="297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rect b="b" l="l" r="r" t="t"/>
            <a:pathLst>
              <a:path extrusionOk="0" h="303" w="297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rect b="b" l="l" r="r" t="t"/>
            <a:pathLst>
              <a:path extrusionOk="0" h="302" w="297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rect b="b" l="l" r="r" t="t"/>
            <a:pathLst>
              <a:path extrusionOk="0" h="304" w="297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rect b="b" l="l" r="r" t="t"/>
            <a:pathLst>
              <a:path extrusionOk="0" h="299" w="297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rect b="b" l="l" r="r" t="t"/>
            <a:pathLst>
              <a:path extrusionOk="0" h="199" w="299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rect b="b" l="l" r="r" t="t"/>
            <a:pathLst>
              <a:path extrusionOk="0" h="425" w="458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rect b="b" l="l" r="r" t="t"/>
            <a:pathLst>
              <a:path extrusionOk="0" h="57" w="58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rect b="b" l="l" r="r" t="t"/>
            <a:pathLst>
              <a:path extrusionOk="0" h="6" w="1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rect b="b" l="l" r="r" t="t"/>
            <a:pathLst>
              <a:path extrusionOk="0" h="293" w="298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rect b="b" l="l" r="r" t="t"/>
            <a:pathLst>
              <a:path extrusionOk="0" h="553" w="577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rect b="b" l="l" r="r" t="t"/>
            <a:pathLst>
              <a:path extrusionOk="0" h="297" w="221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rect b="b" l="l" r="r" t="t"/>
            <a:pathLst>
              <a:path extrusionOk="0" h="265" w="303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rect b="b" l="l" r="r" t="t"/>
            <a:pathLst>
              <a:path extrusionOk="0" h="302" w="302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rect b="b" l="l" r="r" t="t"/>
            <a:pathLst>
              <a:path extrusionOk="0" h="473" w="591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rect b="b" l="l" r="r" t="t"/>
            <a:pathLst>
              <a:path extrusionOk="0" h="298" w="302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rect b="b" l="l" r="r" t="t"/>
            <a:pathLst>
              <a:path extrusionOk="0" h="293" w="298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rect b="b" l="l" r="r" t="t"/>
            <a:pathLst>
              <a:path extrusionOk="0" h="189" w="303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rect b="b" l="l" r="r" t="t"/>
            <a:pathLst>
              <a:path extrusionOk="0" h="195" w="297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rect b="b" l="l" r="r" t="t"/>
            <a:pathLst>
              <a:path extrusionOk="0" h="302" w="304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rect b="b" l="l" r="r" t="t"/>
            <a:pathLst>
              <a:path extrusionOk="0" h="302" w="297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rect b="b" l="l" r="r" t="t"/>
            <a:pathLst>
              <a:path extrusionOk="0" h="238" w="519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rect b="b" l="l" r="r" t="t"/>
            <a:pathLst>
              <a:path extrusionOk="0" h="302" w="299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rect b="b" l="l" r="r" t="t"/>
            <a:pathLst>
              <a:path extrusionOk="0" h="298" w="299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rect b="b" l="l" r="r" t="t"/>
            <a:pathLst>
              <a:path extrusionOk="0" h="86" w="297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rect b="b" l="l" r="r" t="t"/>
            <a:pathLst>
              <a:path extrusionOk="0" h="143" w="304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rect b="b" l="l" r="r" t="t"/>
            <a:pathLst>
              <a:path extrusionOk="0" h="302" w="304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rect b="b" l="l" r="r" t="t"/>
            <a:pathLst>
              <a:path extrusionOk="0" h="297" w="304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rect b="b" l="l" r="r" t="t"/>
            <a:pathLst>
              <a:path extrusionOk="0" h="171" w="515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rect b="b" l="l" r="r" t="t"/>
            <a:pathLst>
              <a:path extrusionOk="0" h="151" w="482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rect b="b" l="l" r="r" t="t"/>
            <a:pathLst>
              <a:path extrusionOk="0" h="601" w="595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rect b="b" l="l" r="r" t="t"/>
            <a:pathLst>
              <a:path extrusionOk="0" h="600" w="595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rect b="b" l="l" r="r" t="t"/>
            <a:pathLst>
              <a:path extrusionOk="0" h="275" w="303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rect b="b" l="l" r="r" t="t"/>
            <a:pathLst>
              <a:path extrusionOk="0" h="238" w="298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flipH="1" rot="10800000">
              <a:off x="8907055" y="1956800"/>
              <a:ext cx="134046" cy="131934"/>
            </a:xfrm>
            <a:custGeom>
              <a:rect b="b" l="l" r="r" t="t"/>
              <a:pathLst>
                <a:path extrusionOk="0" h="1542" w="1764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flipH="1" rot="10800000">
              <a:off x="9071189" y="1974509"/>
              <a:ext cx="275692" cy="299118"/>
            </a:xfrm>
            <a:custGeom>
              <a:rect b="b" l="l" r="r" t="t"/>
              <a:pathLst>
                <a:path extrusionOk="0" h="3496" w="3628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flipH="1" rot="10800000">
              <a:off x="9235323" y="2129457"/>
              <a:ext cx="275996" cy="330689"/>
            </a:xfrm>
            <a:custGeom>
              <a:rect b="b" l="l" r="r" t="t"/>
              <a:pathLst>
                <a:path extrusionOk="0" h="3865" w="3632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flipH="1" rot="10800000">
              <a:off x="8986311" y="1953462"/>
              <a:ext cx="219687" cy="227675"/>
            </a:xfrm>
            <a:custGeom>
              <a:rect b="b" l="l" r="r" t="t"/>
              <a:pathLst>
                <a:path extrusionOk="0" h="2661" w="2891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flipH="1" rot="10800000">
              <a:off x="9150369" y="2016091"/>
              <a:ext cx="320450" cy="349940"/>
            </a:xfrm>
            <a:custGeom>
              <a:rect b="b" l="l" r="r" t="t"/>
              <a:pathLst>
                <a:path extrusionOk="0" h="4090" w="4217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flipH="1" rot="10800000">
              <a:off x="8904244" y="2070595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flipH="1" rot="10800000">
              <a:off x="9068302" y="225531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flipH="1" rot="10800000">
              <a:off x="9232436" y="2439698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flipH="1" rot="10800000">
              <a:off x="9232436" y="243969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flipH="1" rot="10800000">
              <a:off x="9002800" y="2181052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flipH="1" rot="10800000">
              <a:off x="8986235" y="216291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flipH="1" rot="10800000">
              <a:off x="9166858" y="2365946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flipH="1" rot="10800000">
              <a:off x="9150369" y="234729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flipH="1" rot="10800000">
              <a:off x="8742998" y="2864663"/>
              <a:ext cx="771602" cy="887257"/>
            </a:xfrm>
            <a:custGeom>
              <a:rect b="b" l="l" r="r" t="t"/>
              <a:pathLst>
                <a:path extrusionOk="0" h="10370" w="10154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flipH="1" rot="10800000">
              <a:off x="8907055" y="3236163"/>
              <a:ext cx="605716" cy="700651"/>
            </a:xfrm>
            <a:custGeom>
              <a:rect b="b" l="l" r="r" t="t"/>
              <a:pathLst>
                <a:path extrusionOk="0" h="8189" w="7971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flipH="1" rot="10800000">
              <a:off x="9071189" y="3608604"/>
              <a:ext cx="439070" cy="512932"/>
            </a:xfrm>
            <a:custGeom>
              <a:rect b="b" l="l" r="r" t="t"/>
              <a:pathLst>
                <a:path extrusionOk="0" h="5995" w="5778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flipH="1" rot="10800000">
              <a:off x="9235323" y="3981473"/>
              <a:ext cx="272044" cy="324871"/>
            </a:xfrm>
            <a:custGeom>
              <a:rect b="b" l="l" r="r" t="t"/>
              <a:pathLst>
                <a:path extrusionOk="0" h="3797" w="358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flipH="1" rot="10800000">
              <a:off x="8824988" y="3050156"/>
              <a:ext cx="688849" cy="796649"/>
            </a:xfrm>
            <a:custGeom>
              <a:rect b="b" l="l" r="r" t="t"/>
              <a:pathLst>
                <a:path extrusionOk="0" h="9311" w="9065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flipH="1" rot="10800000">
              <a:off x="8989122" y="3422170"/>
              <a:ext cx="522507" cy="610214"/>
            </a:xfrm>
            <a:custGeom>
              <a:rect b="b" l="l" r="r" t="t"/>
              <a:pathLst>
                <a:path extrusionOk="0" h="7132" w="6876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flipH="1" rot="10800000">
              <a:off x="9150369" y="3795038"/>
              <a:ext cx="358445" cy="418902"/>
            </a:xfrm>
            <a:custGeom>
              <a:rect b="b" l="l" r="r" t="t"/>
              <a:pathLst>
                <a:path extrusionOk="0" h="4896" w="4717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flipH="1" rot="10800000">
              <a:off x="8756523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flipH="1" rot="10800000">
              <a:off x="8740034" y="373335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flipH="1" rot="10800000">
              <a:off x="8904244" y="391807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flipH="1" rot="10800000">
              <a:off x="8904244" y="391807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flipH="1" rot="10800000">
              <a:off x="9068302" y="410288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flipH="1" rot="10800000">
              <a:off x="9248925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flipH="1" rot="10800000">
              <a:off x="9232436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flipH="1" rot="10800000">
              <a:off x="8822177" y="382575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flipH="1" rot="10800000">
              <a:off x="8822177" y="382575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flipH="1" rot="10800000">
              <a:off x="8986235" y="401048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flipH="1" rot="10800000">
              <a:off x="9166858" y="4213855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flipH="1" rot="10800000">
              <a:off x="9150369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flipH="1" rot="10800000">
              <a:off x="9081904" y="2276707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flipH="1" rot="10800000">
              <a:off x="9246113" y="246151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flipH="1" rot="10800000">
              <a:off x="8983423" y="2166165"/>
              <a:ext cx="2888" cy="2909"/>
            </a:xfrm>
            <a:custGeom>
              <a:rect b="b" l="l" r="r" t="t"/>
              <a:pathLst>
                <a:path extrusionOk="0" h="34" w="38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flipH="1" rot="10800000">
              <a:off x="9147557" y="235054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flipH="1" rot="10800000">
              <a:off x="8086386" y="2076918"/>
              <a:ext cx="831483" cy="935855"/>
            </a:xfrm>
            <a:custGeom>
              <a:rect b="b" l="l" r="r" t="t"/>
              <a:pathLst>
                <a:path extrusionOk="0" h="10938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flipH="1" rot="10800000">
              <a:off x="8901280" y="2073761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flipH="1" rot="10800000">
              <a:off x="8250596" y="2261470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flipH="1" rot="10800000">
              <a:off x="9065490" y="2258141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flipH="1" rot="10800000">
              <a:off x="8414654" y="2443026"/>
              <a:ext cx="831559" cy="939363"/>
            </a:xfrm>
            <a:custGeom>
              <a:rect b="b" l="l" r="r" t="t"/>
              <a:pathLst>
                <a:path extrusionOk="0" h="10979" w="10943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flipH="1" rot="10800000">
              <a:off x="9229548" y="2443034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flipH="1" rot="10800000">
              <a:off x="8578788" y="2630915"/>
              <a:ext cx="831483" cy="936283"/>
            </a:xfrm>
            <a:custGeom>
              <a:rect b="b" l="l" r="r" t="t"/>
              <a:pathLst>
                <a:path extrusionOk="0" h="10943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flipH="1" rot="10800000">
              <a:off x="8144897" y="2003595"/>
              <a:ext cx="690293" cy="777569"/>
            </a:xfrm>
            <a:custGeom>
              <a:rect b="b" l="l" r="r" t="t"/>
              <a:pathLst>
                <a:path extrusionOk="0" h="9088" w="9084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flipH="1" rot="10800000">
              <a:off x="8168529" y="2168980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flipH="1" rot="10800000">
              <a:off x="8983423" y="2166165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flipH="1" rot="10800000">
              <a:off x="8332663" y="2353788"/>
              <a:ext cx="831483" cy="939449"/>
            </a:xfrm>
            <a:custGeom>
              <a:rect b="b" l="l" r="r" t="t"/>
              <a:pathLst>
                <a:path extrusionOk="0" h="10980" w="10942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flipH="1" rot="10800000">
              <a:off x="9147557" y="2350545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flipH="1" rot="10800000">
              <a:off x="8496721" y="2538596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flipH="1" rot="10800000">
              <a:off x="8657967" y="2720153"/>
              <a:ext cx="834370" cy="939363"/>
            </a:xfrm>
            <a:custGeom>
              <a:rect b="b" l="l" r="r" t="t"/>
              <a:pathLst>
                <a:path extrusionOk="0" h="10979" w="1098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flipH="1" rot="10800000">
              <a:off x="8083575" y="2994122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flipH="1" rot="10800000">
              <a:off x="8264198" y="31974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flipH="1" rot="10800000">
              <a:off x="8247708" y="317893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flipH="1" rot="10800000">
              <a:off x="8411842" y="336373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flipH="1" rot="10800000">
              <a:off x="8411842" y="336373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flipH="1" rot="10800000">
              <a:off x="8575976" y="354846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flipH="1" rot="10800000">
              <a:off x="8182131" y="3105092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flipH="1" rot="10800000">
              <a:off x="8165642" y="3086526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flipH="1" rot="10800000">
              <a:off x="8329775" y="327133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flipH="1" rot="10800000">
              <a:off x="8329775" y="327133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flipH="1" rot="10800000">
              <a:off x="8493909" y="3456142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flipH="1" rot="10800000">
              <a:off x="8674532" y="3659431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flipH="1" rot="10800000">
              <a:off x="8657967" y="364086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flipH="1" rot="10800000">
              <a:off x="9059335" y="4722244"/>
              <a:ext cx="446669" cy="502494"/>
            </a:xfrm>
            <a:custGeom>
              <a:rect b="b" l="l" r="r" t="t"/>
              <a:pathLst>
                <a:path extrusionOk="0" h="5873" w="5878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flipH="1" rot="10800000">
              <a:off x="9223469" y="4905855"/>
              <a:ext cx="283519" cy="318882"/>
            </a:xfrm>
            <a:custGeom>
              <a:rect b="b" l="l" r="r" t="t"/>
              <a:pathLst>
                <a:path extrusionOk="0" h="3727" w="3731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flipH="1" rot="10800000">
              <a:off x="8835779" y="384749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flipH="1" rot="10800000">
              <a:off x="8999837" y="4032298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flipH="1" rot="10800000">
              <a:off x="9147557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flipH="1" rot="10800000">
              <a:off x="7935930" y="4675875"/>
              <a:ext cx="2964" cy="2909"/>
            </a:xfrm>
            <a:custGeom>
              <a:rect b="b" l="l" r="r" t="t"/>
              <a:pathLst>
                <a:path extrusionOk="0" h="34" w="39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flipH="1" rot="10800000">
              <a:off x="8753712" y="375517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flipH="1" rot="10800000">
              <a:off x="7922328" y="3739763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flipH="1" rot="10800000">
              <a:off x="8737222" y="373651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flipH="1" rot="10800000">
              <a:off x="8083575" y="4842116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flipH="1" rot="10800000">
              <a:off x="8086386" y="3924571"/>
              <a:ext cx="831483" cy="935770"/>
            </a:xfrm>
            <a:custGeom>
              <a:rect b="b" l="l" r="r" t="t"/>
              <a:pathLst>
                <a:path extrusionOk="0" h="10937" w="10942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flipH="1" rot="10800000">
              <a:off x="8901280" y="3921328"/>
              <a:ext cx="3040" cy="3337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flipH="1" rot="10800000">
              <a:off x="8901280" y="392132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flipH="1" rot="10800000">
              <a:off x="8250596" y="4109379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flipH="1" rot="10800000">
              <a:off x="9065490" y="4106135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flipH="1" rot="10800000">
              <a:off x="9246113" y="430951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flipH="1" rot="10800000">
              <a:off x="8414654" y="4294101"/>
              <a:ext cx="831559" cy="930636"/>
            </a:xfrm>
            <a:custGeom>
              <a:rect b="b" l="l" r="r" t="t"/>
              <a:pathLst>
                <a:path extrusionOk="0" h="10877" w="10943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flipH="1" rot="10800000">
              <a:off x="9229548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flipH="1" rot="10800000">
              <a:off x="8731067" y="4478997"/>
              <a:ext cx="679199" cy="745741"/>
            </a:xfrm>
            <a:custGeom>
              <a:rect b="b" l="l" r="r" t="t"/>
              <a:pathLst>
                <a:path extrusionOk="0" h="8716" w="8938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flipH="1" rot="10800000">
              <a:off x="8001508" y="3828916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flipH="1" rot="10800000">
              <a:off x="8819213" y="382892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flipH="1" rot="10800000">
              <a:off x="8168529" y="4016975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flipH="1" rot="10800000">
              <a:off x="8983423" y="401373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flipH="1" rot="10800000">
              <a:off x="8332663" y="4201697"/>
              <a:ext cx="834294" cy="939021"/>
            </a:xfrm>
            <a:custGeom>
              <a:rect b="b" l="l" r="r" t="t"/>
              <a:pathLst>
                <a:path extrusionOk="0" h="10975" w="10979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flipH="1" rot="10800000">
              <a:off x="9147557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flipH="1" rot="10800000">
              <a:off x="8567010" y="4386506"/>
              <a:ext cx="761192" cy="838231"/>
            </a:xfrm>
            <a:custGeom>
              <a:rect b="b" l="l" r="r" t="t"/>
              <a:pathLst>
                <a:path extrusionOk="0" h="9797" w="10017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flipH="1" rot="10800000">
              <a:off x="8895277" y="4571401"/>
              <a:ext cx="597053" cy="653336"/>
            </a:xfrm>
            <a:custGeom>
              <a:rect b="b" l="l" r="r" t="t"/>
              <a:pathLst>
                <a:path extrusionOk="0" h="7636" w="7857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flipH="1" rot="10800000">
              <a:off x="7919517" y="4657223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 rot="10800000">
              <a:off x="8083575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 rot="10800000">
              <a:off x="8018073" y="476785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 rot="10800000">
              <a:off x="8001508" y="474962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 rot="10800000">
              <a:off x="8182131" y="4952573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 rot="10800000">
              <a:off x="8165642" y="493452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flipH="1" rot="10800000">
              <a:off x="8343377" y="329315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flipH="1" rot="10800000">
              <a:off x="8655156" y="364420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flipH="1" rot="10800000">
              <a:off x="7099152" y="3523903"/>
              <a:ext cx="221587" cy="228017"/>
            </a:xfrm>
            <a:custGeom>
              <a:rect b="b" l="l" r="r" t="t"/>
              <a:pathLst>
                <a:path extrusionOk="0" h="2665" w="2916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flipH="1" rot="10800000">
              <a:off x="7266173" y="3000616"/>
              <a:ext cx="831103" cy="936198"/>
            </a:xfrm>
            <a:custGeom>
              <a:rect b="b" l="l" r="r" t="t"/>
              <a:pathLst>
                <a:path extrusionOk="0" h="10942" w="10937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flipH="1" rot="10800000">
              <a:off x="8080763" y="299737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flipH="1" rot="10800000">
              <a:off x="7429927" y="3185339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flipH="1" rot="10800000">
              <a:off x="8261310" y="3200747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flipH="1" rot="10800000">
              <a:off x="8244821" y="318218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flipH="1" rot="10800000">
              <a:off x="8408955" y="3366903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flipH="1" rot="10800000">
              <a:off x="7591173" y="428777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 rot="10800000">
              <a:off x="7594061" y="3370232"/>
              <a:ext cx="831483" cy="936112"/>
            </a:xfrm>
            <a:custGeom>
              <a:rect b="b" l="l" r="r" t="t"/>
              <a:pathLst>
                <a:path extrusionOk="0" h="10941" w="10942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 rot="10800000">
              <a:off x="8408955" y="336690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 rot="10800000">
              <a:off x="7758195" y="3554955"/>
              <a:ext cx="831407" cy="936198"/>
            </a:xfrm>
            <a:custGeom>
              <a:rect b="b" l="l" r="r" t="t"/>
              <a:pathLst>
                <a:path extrusionOk="0" h="10942" w="10941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 rot="10800000">
              <a:off x="8573089" y="355179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 rot="10800000">
              <a:off x="7184182" y="3431925"/>
              <a:ext cx="382458" cy="412399"/>
            </a:xfrm>
            <a:custGeom>
              <a:rect b="b" l="l" r="r" t="t"/>
              <a:pathLst>
                <a:path extrusionOk="0" h="4820" w="5033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flipH="1" rot="10800000">
              <a:off x="8179319" y="3108258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flipH="1" rot="10800000">
              <a:off x="7348240" y="3092935"/>
              <a:ext cx="831179" cy="939449"/>
            </a:xfrm>
            <a:custGeom>
              <a:rect b="b" l="l" r="r" t="t"/>
              <a:pathLst>
                <a:path extrusionOk="0" h="10980" w="10938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flipH="1" rot="10800000">
              <a:off x="8162754" y="3089777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flipH="1" rot="10800000">
              <a:off x="7509182" y="3274491"/>
              <a:ext cx="834294" cy="939449"/>
            </a:xfrm>
            <a:custGeom>
              <a:rect b="b" l="l" r="r" t="t"/>
              <a:pathLst>
                <a:path extrusionOk="0" h="10980" w="10979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flipH="1" rot="10800000">
              <a:off x="8326888" y="3274499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flipH="1" rot="10800000">
              <a:off x="7676204" y="3462551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flipH="1" rot="10800000">
              <a:off x="8491098" y="345930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flipH="1" rot="10800000">
              <a:off x="7840261" y="3647359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flipH="1" rot="10800000">
              <a:off x="8655156" y="364420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flipH="1" rot="10800000">
              <a:off x="7115337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flipH="1" rot="10800000">
              <a:off x="7099152" y="3733354"/>
              <a:ext cx="19149" cy="21903"/>
            </a:xfrm>
            <a:custGeom>
              <a:rect b="b" l="l" r="r" t="t"/>
              <a:pathLst>
                <a:path extrusionOk="0" h="256" w="252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flipH="1" rot="10800000">
              <a:off x="7263361" y="3918076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flipH="1" rot="10800000">
              <a:off x="7427495" y="410288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flipH="1" rot="10800000">
              <a:off x="7591173" y="428777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flipH="1" rot="10800000">
              <a:off x="7755307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flipH="1" rot="10800000">
              <a:off x="7181219" y="382575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flipH="1" rot="10800000">
              <a:off x="7345428" y="401048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flipH="1" rot="10800000">
              <a:off x="7345428" y="4010480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flipH="1" rot="10800000">
              <a:off x="7525672" y="42138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flipH="1" rot="10800000">
              <a:off x="7509486" y="419528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flipH="1" rot="10800000">
              <a:off x="7673240" y="4380096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flipH="1" rot="10800000">
              <a:off x="7837450" y="456490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flipH="1" rot="10800000">
              <a:off x="7837450" y="4564904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flipH="1" rot="10800000">
              <a:off x="7017161" y="3571561"/>
              <a:ext cx="97115" cy="87956"/>
            </a:xfrm>
            <a:custGeom>
              <a:rect b="b" l="l" r="r" t="t"/>
              <a:pathLst>
                <a:path extrusionOk="0" h="1028" w="1278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flipH="1" rot="10800000">
              <a:off x="7033270" y="3659431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flipH="1" rot="10800000">
              <a:off x="7017161" y="364086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flipH="1" rot="10800000">
              <a:off x="7933043" y="467869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flipH="1" rot="10800000">
              <a:off x="8080763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flipH="1" rot="10800000">
              <a:off x="7998696" y="475296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flipH="1" rot="10800000">
              <a:off x="7418529" y="4663721"/>
              <a:ext cx="514604" cy="561017"/>
            </a:xfrm>
            <a:custGeom>
              <a:rect b="b" l="l" r="r" t="t"/>
              <a:pathLst>
                <a:path extrusionOk="0" h="6557" w="6772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flipH="1" rot="10800000">
              <a:off x="7916553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flipH="1" rot="10800000">
              <a:off x="7746720" y="4848530"/>
              <a:ext cx="350542" cy="376207"/>
            </a:xfrm>
            <a:custGeom>
              <a:rect b="b" l="l" r="r" t="t"/>
              <a:pathLst>
                <a:path extrusionOk="0" h="4397" w="4613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flipH="1" rot="10800000">
              <a:off x="8080763" y="4845282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flipH="1" rot="10800000">
              <a:off x="7582587" y="4756125"/>
              <a:ext cx="432611" cy="468612"/>
            </a:xfrm>
            <a:custGeom>
              <a:rect b="b" l="l" r="r" t="t"/>
              <a:pathLst>
                <a:path extrusionOk="0" h="5477" w="5693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 rot="10800000">
              <a:off x="7998696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flipH="1" rot="10800000">
              <a:off x="8179319" y="495591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flipH="1" rot="10800000">
              <a:off x="7910854" y="4940935"/>
              <a:ext cx="268549" cy="283803"/>
            </a:xfrm>
            <a:custGeom>
              <a:rect b="b" l="l" r="r" t="t"/>
              <a:pathLst>
                <a:path extrusionOk="0" h="3317" w="3534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flipH="1" rot="10800000">
              <a:off x="8162754" y="493768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flipH="1" rot="10800000">
              <a:off x="7096340" y="373651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flipH="1" rot="10800000">
              <a:off x="7588362" y="429094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flipH="1" rot="10800000">
              <a:off x="7358650" y="40322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flipH="1" rot="10800000">
              <a:off x="7506675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flipH="1" rot="10800000">
              <a:off x="7851052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flipH="1" rot="10800000">
              <a:off x="6281446" y="3739763"/>
              <a:ext cx="833990" cy="936198"/>
            </a:xfrm>
            <a:custGeom>
              <a:rect b="b" l="l" r="r" t="t"/>
              <a:pathLst>
                <a:path extrusionOk="0" h="10942" w="10975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flipH="1" rot="10800000">
              <a:off x="6295048" y="4675875"/>
              <a:ext cx="3040" cy="2909"/>
            </a:xfrm>
            <a:custGeom>
              <a:rect b="b" l="l" r="r" t="t"/>
              <a:pathLst>
                <a:path extrusionOk="0" h="34" w="4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flipH="1" rot="10800000">
              <a:off x="7096340" y="373651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flipH="1" rot="10800000">
              <a:off x="6444364" y="3924571"/>
              <a:ext cx="832318" cy="935770"/>
            </a:xfrm>
            <a:custGeom>
              <a:rect b="b" l="l" r="r" t="t"/>
              <a:pathLst>
                <a:path extrusionOk="0" h="10937" w="10953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flipH="1" rot="10800000">
              <a:off x="7260474" y="3921327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flipH="1" rot="10800000">
              <a:off x="6609714" y="4109379"/>
              <a:ext cx="831103" cy="935684"/>
            </a:xfrm>
            <a:custGeom>
              <a:rect b="b" l="l" r="r" t="t"/>
              <a:pathLst>
                <a:path extrusionOk="0" h="10936" w="10937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flipH="1" rot="10800000">
              <a:off x="7424608" y="4106135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flipH="1" rot="10800000">
              <a:off x="6770960" y="4294101"/>
              <a:ext cx="833914" cy="930636"/>
            </a:xfrm>
            <a:custGeom>
              <a:rect b="b" l="l" r="r" t="t"/>
              <a:pathLst>
                <a:path extrusionOk="0" h="10877" w="10974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flipH="1" rot="10800000">
              <a:off x="7588362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flipH="1" rot="10800000">
              <a:off x="7090261" y="4478997"/>
              <a:ext cx="678819" cy="745741"/>
            </a:xfrm>
            <a:custGeom>
              <a:rect b="b" l="l" r="r" t="t"/>
              <a:pathLst>
                <a:path extrusionOk="0" h="8716" w="8933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flipH="1" rot="10800000">
              <a:off x="7752495" y="447566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flipH="1" rot="10800000">
              <a:off x="6363513" y="3832081"/>
              <a:ext cx="831179" cy="935855"/>
            </a:xfrm>
            <a:custGeom>
              <a:rect b="b" l="l" r="r" t="t"/>
              <a:pathLst>
                <a:path extrusionOk="0" h="10938" w="10938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flipH="1" rot="10800000">
              <a:off x="7178407" y="3828923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flipH="1" rot="10800000">
              <a:off x="6524759" y="493452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flipH="1" rot="10800000">
              <a:off x="6527571" y="4014151"/>
              <a:ext cx="831179" cy="938508"/>
            </a:xfrm>
            <a:custGeom>
              <a:rect b="b" l="l" r="r" t="t"/>
              <a:pathLst>
                <a:path extrusionOk="0" h="10969" w="10938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flipH="1" rot="10800000">
              <a:off x="7342465" y="401373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flipH="1" rot="10800000">
              <a:off x="6691781" y="4201697"/>
              <a:ext cx="832926" cy="937224"/>
            </a:xfrm>
            <a:custGeom>
              <a:rect b="b" l="l" r="r" t="t"/>
              <a:pathLst>
                <a:path extrusionOk="0" h="10954" w="10961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flipH="1" rot="10800000">
              <a:off x="7506675" y="419853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flipH="1" rot="10800000">
              <a:off x="6926127" y="4386506"/>
              <a:ext cx="760888" cy="838231"/>
            </a:xfrm>
            <a:custGeom>
              <a:rect b="b" l="l" r="r" t="t"/>
              <a:pathLst>
                <a:path extrusionOk="0" h="9797" w="10013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flipH="1" rot="10800000">
              <a:off x="7670429" y="4383347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flipH="1" rot="10800000">
              <a:off x="7254319" y="4571401"/>
              <a:ext cx="596825" cy="653336"/>
            </a:xfrm>
            <a:custGeom>
              <a:rect b="b" l="l" r="r" t="t"/>
              <a:pathLst>
                <a:path extrusionOk="0" h="7636" w="7854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flipH="1" rot="10800000">
              <a:off x="7834486" y="456807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flipH="1" rot="10800000">
              <a:off x="6278634" y="465722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flipH="1" rot="10800000">
              <a:off x="6459258" y="48602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flipH="1" rot="10800000">
              <a:off x="6442692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flipH="1" rot="10800000">
              <a:off x="6360701" y="4749627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flipH="1" rot="10800000">
              <a:off x="6524759" y="493452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flipH="1" rot="10800000">
              <a:off x="7014273" y="364420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flipH="1" rot="10800000">
              <a:off x="5953178" y="3674398"/>
              <a:ext cx="577448" cy="631946"/>
            </a:xfrm>
            <a:custGeom>
              <a:rect b="b" l="l" r="r" t="t"/>
              <a:pathLst>
                <a:path extrusionOk="0" h="7386" w="7599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flipH="1" rot="10800000">
              <a:off x="6114425" y="3603382"/>
              <a:ext cx="807850" cy="887771"/>
            </a:xfrm>
            <a:custGeom>
              <a:rect b="b" l="l" r="r" t="t"/>
              <a:pathLst>
                <a:path extrusionOk="0" h="10376" w="10631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flipH="1" rot="10800000">
              <a:off x="5871111" y="3749007"/>
              <a:ext cx="429419" cy="464933"/>
            </a:xfrm>
            <a:custGeom>
              <a:rect b="b" l="l" r="r" t="t"/>
              <a:pathLst>
                <a:path extrusionOk="0" h="5434" w="5651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flipH="1" rot="10800000">
              <a:off x="6035245" y="3633585"/>
              <a:ext cx="695992" cy="768414"/>
            </a:xfrm>
            <a:custGeom>
              <a:rect b="b" l="l" r="r" t="t"/>
              <a:pathLst>
                <a:path extrusionOk="0" h="8981" w="9159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flipH="1" rot="10800000">
              <a:off x="6199455" y="3647359"/>
              <a:ext cx="831027" cy="939021"/>
            </a:xfrm>
            <a:custGeom>
              <a:rect b="b" l="l" r="r" t="t"/>
              <a:pathLst>
                <a:path extrusionOk="0" h="10975" w="10936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flipH="1" rot="10800000">
              <a:off x="7014273" y="364420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flipH="1" rot="10800000">
              <a:off x="5966856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flipH="1" rot="10800000">
              <a:off x="5950367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flipH="1" rot="10800000">
              <a:off x="6130990" y="449106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flipH="1" rot="10800000">
              <a:off x="6114425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flipH="1" rot="10800000">
              <a:off x="5868300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flipH="1" rot="10800000">
              <a:off x="6032434" y="43800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flipH="1" rot="10800000">
              <a:off x="6032434" y="438009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flipH="1" rot="10800000">
              <a:off x="6196491" y="456490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flipH="1" rot="10800000">
              <a:off x="6196491" y="4564904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flipH="1" rot="10800000">
              <a:off x="6292236" y="46786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flipH="1" rot="10800000">
              <a:off x="6439881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flipH="1" rot="10800000">
              <a:off x="6521948" y="493768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flipH="1" rot="10800000">
              <a:off x="5913133" y="4663722"/>
              <a:ext cx="379190" cy="428228"/>
            </a:xfrm>
            <a:custGeom>
              <a:rect b="b" l="l" r="r" t="t"/>
              <a:pathLst>
                <a:path extrusionOk="0" h="5005" w="499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flipH="1" rot="10800000">
              <a:off x="6275671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flipH="1" rot="10800000">
              <a:off x="6105534" y="4848530"/>
              <a:ext cx="352898" cy="376207"/>
            </a:xfrm>
            <a:custGeom>
              <a:rect b="b" l="l" r="r" t="t"/>
              <a:pathLst>
                <a:path extrusionOk="0" h="4397" w="4644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flipH="1" rot="10800000">
              <a:off x="6439881" y="4845282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flipH="1" rot="10800000">
              <a:off x="5992996" y="4756126"/>
              <a:ext cx="381318" cy="428570"/>
            </a:xfrm>
            <a:custGeom>
              <a:rect b="b" l="l" r="r" t="t"/>
              <a:pathLst>
                <a:path extrusionOk="0" h="5009" w="5018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flipH="1" rot="10800000">
              <a:off x="6357738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flipH="1" rot="10800000">
              <a:off x="6269592" y="4940935"/>
              <a:ext cx="268853" cy="283803"/>
            </a:xfrm>
            <a:custGeom>
              <a:rect b="b" l="l" r="r" t="t"/>
              <a:pathLst>
                <a:path extrusionOk="0" h="3317" w="3538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flipH="1" rot="10800000">
              <a:off x="6521948" y="493768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flipH="1" rot="10800000">
              <a:off x="5947479" y="429094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flipH="1" rot="10800000">
              <a:off x="6111613" y="4475666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flipH="1" rot="10800000">
              <a:off x="6045959" y="440191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flipH="1" rot="10800000">
              <a:off x="6210169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flipH="1" rot="10800000">
              <a:off x="5723467" y="4294107"/>
              <a:ext cx="243472" cy="287054"/>
            </a:xfrm>
            <a:custGeom>
              <a:rect b="b" l="l" r="r" t="t"/>
              <a:pathLst>
                <a:path extrusionOk="0" h="3355" w="3204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flipH="1" rot="10800000">
              <a:off x="5947479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flipH="1" rot="10800000">
              <a:off x="5786613" y="4479000"/>
              <a:ext cx="344463" cy="391009"/>
            </a:xfrm>
            <a:custGeom>
              <a:rect b="b" l="l" r="r" t="t"/>
              <a:pathLst>
                <a:path extrusionOk="0" h="4570" w="4533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flipH="1" rot="10800000">
              <a:off x="6111613" y="447566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flipH="1" rot="10800000">
              <a:off x="5736385" y="4201704"/>
              <a:ext cx="145597" cy="182072"/>
            </a:xfrm>
            <a:custGeom>
              <a:rect b="b" l="l" r="r" t="t"/>
              <a:pathLst>
                <a:path extrusionOk="0" h="2128" w="191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flipH="1" rot="10800000">
              <a:off x="5865412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flipH="1" rot="10800000">
              <a:off x="5744288" y="4386510"/>
              <a:ext cx="301756" cy="350710"/>
            </a:xfrm>
            <a:custGeom>
              <a:rect b="b" l="l" r="r" t="t"/>
              <a:pathLst>
                <a:path extrusionOk="0" h="4099" w="3971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flipH="1" rot="10800000">
              <a:off x="6029546" y="438334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flipH="1" rot="10800000">
              <a:off x="5843908" y="4568066"/>
              <a:ext cx="366348" cy="419415"/>
            </a:xfrm>
            <a:custGeom>
              <a:rect b="b" l="l" r="r" t="t"/>
              <a:pathLst>
                <a:path extrusionOk="0" h="4902" w="4821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flipH="1" rot="10800000">
              <a:off x="6193680" y="456807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5" name="Google Shape;855;p17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0" name="Google Shape;860;p17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1" name="Google Shape;861;p17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2" name="Google Shape;862;p17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3" name="Google Shape;863;p17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17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17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6" name="Google Shape;866;p17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9" name="Google Shape;879;p18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0" name="Google Shape;880;p18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">
    <p:bg>
      <p:bgPr>
        <a:solidFill>
          <a:srgbClr val="FFFFFF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9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1" name="Google Shape;891;p19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3" name="Google Shape;893;p19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4" name="Google Shape;894;p19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5" name="Google Shape;895;p19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6" name="Google Shape;896;p19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7" name="Google Shape;897;p19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8" name="Google Shape;898;p19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9" name="Google Shape;899;p19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5" name="Google Shape;915;p2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6" name="Google Shape;916;p20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7" name="Google Shape;917;p2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8" name="Google Shape;918;p20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9" name="Google Shape;919;p2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0" name="Google Shape;920;p20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21" name="Google Shape;921;p2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2" name="Google Shape;922;p2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BLANK_1_1_1_1"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6" name="Google Shape;946;p21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7" name="Google Shape;947;p21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8" name="Google Shape;948;p21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9" name="Google Shape;949;p21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LANK_1_1_1_1_1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9" name="Google Shape;959;p22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0" name="Google Shape;960;p22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1" name="Google Shape;961;p22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2" name="Google Shape;962;p22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75" name="Google Shape;975;p22"/>
            <p:cNvGrpSpPr/>
            <p:nvPr/>
          </p:nvGrpSpPr>
          <p:grpSpPr>
            <a:xfrm flipH="1" rot="-373102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6" name="Google Shape;986;p23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7" name="Google Shape;987;p23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" name="Google Shape;988;p23"/>
          <p:cNvSpPr txBox="1"/>
          <p:nvPr>
            <p:ph hasCustomPrompt="1"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/>
          <p:nvPr>
            <p:ph hasCustomPrompt="1"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/>
          <p:nvPr>
            <p:ph hasCustomPrompt="1"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b="29" l="0" r="0" t="63227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rgbClr val="FFFFFF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9" name="Google Shape;999;p24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0" name="Google Shape;1000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01" name="Google Shape;1001;p24"/>
            <p:cNvSpPr/>
            <p:nvPr/>
          </p:nvSpPr>
          <p:spPr>
            <a:xfrm>
              <a:off x="8141194" y="779020"/>
              <a:ext cx="114841" cy="11484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7985073" y="1238086"/>
              <a:ext cx="2272976" cy="1807954"/>
            </a:xfrm>
            <a:custGeom>
              <a:rect b="b" l="l" r="r" t="t"/>
              <a:pathLst>
                <a:path extrusionOk="0" h="8531" w="10725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3" name="Google Shape;1003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04" name="Google Shape;1004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3" name="Google Shape;1033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34" name="Google Shape;1034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-272122" y="4502808"/>
              <a:ext cx="971581" cy="837150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6" name="Google Shape;1036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37" name="Google Shape;1037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8" name="Google Shape;1308;p24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09" name="Google Shape;1309;p24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0" name="Google Shape;1310;p24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1" name="Google Shape;1311;p24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2" name="Google Shape;1312;p24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3" name="Google Shape;1313;p24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4" name="Google Shape;1314;p24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5" name="Google Shape;1315;p24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6" name="Google Shape;1316;p24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7" name="Google Shape;1317;p24"/>
          <p:cNvSpPr txBox="1"/>
          <p:nvPr>
            <p:ph idx="13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8" name="Google Shape;1318;p24"/>
          <p:cNvSpPr txBox="1"/>
          <p:nvPr>
            <p:ph idx="14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9" name="Google Shape;1319;p24"/>
          <p:cNvSpPr txBox="1"/>
          <p:nvPr>
            <p:ph idx="15" type="subTitle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1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2" name="Google Shape;1322;p25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flipH="1" rot="10800000">
            <a:off x="4366399" y="335155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5"/>
          <p:cNvSpPr/>
          <p:nvPr/>
        </p:nvSpPr>
        <p:spPr>
          <a:xfrm flipH="1" rot="10800000">
            <a:off x="4323086" y="4314893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5"/>
          <p:cNvSpPr/>
          <p:nvPr/>
        </p:nvSpPr>
        <p:spPr>
          <a:xfrm flipH="1" rot="10800000">
            <a:off x="3363131" y="-81230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5"/>
          <p:cNvSpPr/>
          <p:nvPr/>
        </p:nvSpPr>
        <p:spPr>
          <a:xfrm flipH="1" rot="10800000">
            <a:off x="7314957" y="222473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5"/>
          <p:cNvSpPr/>
          <p:nvPr/>
        </p:nvSpPr>
        <p:spPr>
          <a:xfrm flipH="1" rot="10800000">
            <a:off x="2493374" y="-81232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5"/>
          <p:cNvSpPr/>
          <p:nvPr/>
        </p:nvSpPr>
        <p:spPr>
          <a:xfrm flipH="1" rot="10800000">
            <a:off x="3363131" y="-81227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5"/>
          <p:cNvSpPr/>
          <p:nvPr/>
        </p:nvSpPr>
        <p:spPr>
          <a:xfrm flipH="1" rot="10800000">
            <a:off x="6530534" y="703175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bg>
      <p:bgPr>
        <a:solidFill>
          <a:srgbClr val="FFFFFF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0" name="Google Shape;1350;p27"/>
          <p:cNvSpPr txBox="1"/>
          <p:nvPr>
            <p:ph idx="1" type="body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_1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b="0" l="0" r="19309" t="0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solidFill>
          <a:srgbClr val="FFFFFF"/>
        </a:soli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3" name="Google Shape;1403;p31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4" name="Google Shape;1404;p31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5" name="Google Shape;1405;p31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6" name="Google Shape;1406;p31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7" name="Google Shape;1407;p31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8" name="Google Shape;1408;p31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9" name="Google Shape;1409;p31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0" name="Google Shape;1410;p31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1" name="Google Shape;1411;p31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bg>
      <p:bgPr>
        <a:solidFill>
          <a:srgbClr val="FFFFFF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32"/>
          <p:cNvSpPr txBox="1"/>
          <p:nvPr>
            <p:ph hasCustomPrompt="1"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/>
          <p:nvPr>
            <p:ph hasCustomPrompt="1"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/>
          <p:nvPr>
            <p:ph hasCustomPrompt="1"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/>
          <p:nvPr>
            <p:ph hasCustomPrompt="1"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2" name="Google Shape;1442;p32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3" name="Google Shape;1443;p32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4" name="Google Shape;1444;p32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5" name="Google Shape;1445;p32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6" name="Google Shape;1446;p32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7" name="Google Shape;1447;p32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8" name="Google Shape;1448;p32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2" name="Google Shape;1452;p33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1" name="Google Shape;1471;p34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bg>
      <p:bgPr>
        <a:noFill/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5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6" name="Google Shape;1486;p35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5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" name="Google Shape;101;p5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5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7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rect b="b" l="l" r="r" t="t"/>
              <a:pathLst>
                <a:path extrusionOk="0" h="8282" w="15223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8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b="10800" l="29507" r="0" t="-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idx="1" type="subTitle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9"/>
          <p:cNvSpPr txBox="1"/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2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3"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hasCustomPrompt="1" idx="4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0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0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52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6" name="Google Shape;18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675" y="1126650"/>
            <a:ext cx="2334614" cy="22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925" y="3571775"/>
            <a:ext cx="4954127" cy="4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 AFACERI</a:t>
            </a:r>
            <a:endParaRPr/>
          </a:p>
        </p:txBody>
      </p:sp>
      <p:sp>
        <p:nvSpPr>
          <p:cNvPr id="1942" name="Google Shape;1942;p45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Subscripțiile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pentru Agenții ce permit diminuarea procentelor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3" name="Google Shape;1943;p45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44" name="Google Shape;1944;p45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Procent progresiv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oferit de Agenții la fiecare achiziție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5" name="Google Shape;1945;p45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1946" name="Google Shape;1946;p45"/>
          <p:cNvGrpSpPr/>
          <p:nvPr/>
        </p:nvGrpSpPr>
        <p:grpSpPr>
          <a:xfrm>
            <a:off x="3350312" y="1559891"/>
            <a:ext cx="1130176" cy="946136"/>
            <a:chOff x="3333303" y="1481175"/>
            <a:chExt cx="1209003" cy="1012127"/>
          </a:xfrm>
        </p:grpSpPr>
        <p:sp>
          <p:nvSpPr>
            <p:cNvPr id="1947" name="Google Shape;1947;p45"/>
            <p:cNvSpPr/>
            <p:nvPr/>
          </p:nvSpPr>
          <p:spPr>
            <a:xfrm rot="846634">
              <a:off x="3508843" y="1581171"/>
              <a:ext cx="939848" cy="81213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 rot="846634">
              <a:off x="3426918" y="1581171"/>
              <a:ext cx="939848" cy="81213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9" name="Google Shape;1949;p45"/>
          <p:cNvGrpSpPr/>
          <p:nvPr/>
        </p:nvGrpSpPr>
        <p:grpSpPr>
          <a:xfrm>
            <a:off x="4615068" y="1488160"/>
            <a:ext cx="1225372" cy="1125573"/>
            <a:chOff x="4933405" y="1449318"/>
            <a:chExt cx="1314354" cy="1207308"/>
          </a:xfrm>
        </p:grpSpPr>
        <p:sp>
          <p:nvSpPr>
            <p:cNvPr id="1950" name="Google Shape;1950;p45"/>
            <p:cNvSpPr/>
            <p:nvPr/>
          </p:nvSpPr>
          <p:spPr>
            <a:xfrm rot="-7719631">
              <a:off x="5166806" y="1636151"/>
              <a:ext cx="916333" cy="833642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5"/>
            <p:cNvSpPr/>
            <p:nvPr/>
          </p:nvSpPr>
          <p:spPr>
            <a:xfrm rot="-7719631">
              <a:off x="5098025" y="1636151"/>
              <a:ext cx="916333" cy="833642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45"/>
          <p:cNvGrpSpPr/>
          <p:nvPr/>
        </p:nvGrpSpPr>
        <p:grpSpPr>
          <a:xfrm>
            <a:off x="3752858" y="1888393"/>
            <a:ext cx="325087" cy="325087"/>
            <a:chOff x="1492675" y="4992125"/>
            <a:chExt cx="481825" cy="481825"/>
          </a:xfrm>
        </p:grpSpPr>
        <p:sp>
          <p:nvSpPr>
            <p:cNvPr id="1953" name="Google Shape;1953;p45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55" name="Google Shape;1955;p45"/>
          <p:cNvGrpSpPr/>
          <p:nvPr/>
        </p:nvGrpSpPr>
        <p:grpSpPr>
          <a:xfrm>
            <a:off x="5065220" y="1870418"/>
            <a:ext cx="325087" cy="325087"/>
            <a:chOff x="1492675" y="4992125"/>
            <a:chExt cx="481825" cy="481825"/>
          </a:xfrm>
        </p:grpSpPr>
        <p:sp>
          <p:nvSpPr>
            <p:cNvPr id="1956" name="Google Shape;1956;p45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46"/>
          <p:cNvSpPr txBox="1"/>
          <p:nvPr>
            <p:ph idx="4294967295" type="subTitle"/>
          </p:nvPr>
        </p:nvSpPr>
        <p:spPr>
          <a:xfrm>
            <a:off x="2932442" y="329905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63" name="Google Shape;1963;p46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COMPETITORI</a:t>
            </a:r>
            <a:endParaRPr/>
          </a:p>
        </p:txBody>
      </p:sp>
      <p:sp>
        <p:nvSpPr>
          <p:cNvPr id="1964" name="Google Shape;1964;p46"/>
          <p:cNvSpPr txBox="1"/>
          <p:nvPr/>
        </p:nvSpPr>
        <p:spPr>
          <a:xfrm>
            <a:off x="4839164" y="44072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FOCUS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5" name="Google Shape;1965;p46"/>
          <p:cNvCxnSpPr/>
          <p:nvPr/>
        </p:nvCxnSpPr>
        <p:spPr>
          <a:xfrm>
            <a:off x="1031275" y="2993450"/>
            <a:ext cx="7086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966" name="Google Shape;1966;p46"/>
          <p:cNvSpPr txBox="1"/>
          <p:nvPr>
            <p:ph idx="4294967295" type="subTitle"/>
          </p:nvPr>
        </p:nvSpPr>
        <p:spPr>
          <a:xfrm>
            <a:off x="1988594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67" name="Google Shape;1967;p46"/>
          <p:cNvSpPr txBox="1"/>
          <p:nvPr>
            <p:ph idx="4294967295" type="subTitle"/>
          </p:nvPr>
        </p:nvSpPr>
        <p:spPr>
          <a:xfrm>
            <a:off x="6708330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68" name="Google Shape;1968;p46"/>
          <p:cNvSpPr txBox="1"/>
          <p:nvPr>
            <p:ph idx="4294967295" type="subTitle"/>
          </p:nvPr>
        </p:nvSpPr>
        <p:spPr>
          <a:xfrm>
            <a:off x="5265466" y="3284770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969" name="Google Shape;1969;p46"/>
          <p:cNvCxnSpPr/>
          <p:nvPr/>
        </p:nvCxnSpPr>
        <p:spPr>
          <a:xfrm rot="10800000">
            <a:off x="4580350" y="1086250"/>
            <a:ext cx="1500" cy="3576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970" name="Google Shape;1970;p46"/>
          <p:cNvSpPr txBox="1"/>
          <p:nvPr/>
        </p:nvSpPr>
        <p:spPr>
          <a:xfrm>
            <a:off x="7230764" y="308357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QUALITY &amp; FEATURES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1" name="Google Shape;19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800" y="1495525"/>
            <a:ext cx="691850" cy="6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652" y="3255200"/>
            <a:ext cx="691850" cy="6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46"/>
          <p:cNvPicPr preferRelativeResize="0"/>
          <p:nvPr/>
        </p:nvPicPr>
        <p:blipFill rotWithShape="1">
          <a:blip r:embed="rId5">
            <a:alphaModFix/>
          </a:blip>
          <a:srcRect b="-136640" l="54565" r="-40550" t="176257"/>
          <a:stretch/>
        </p:blipFill>
        <p:spPr>
          <a:xfrm>
            <a:off x="1418900" y="4411875"/>
            <a:ext cx="2904300" cy="10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9375" y="14430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9" name="Google Shape;1979;p47"/>
          <p:cNvCxnSpPr/>
          <p:nvPr/>
        </p:nvCxnSpPr>
        <p:spPr>
          <a:xfrm>
            <a:off x="5107210" y="3419595"/>
            <a:ext cx="312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80" name="Google Shape;1980;p47"/>
          <p:cNvCxnSpPr/>
          <p:nvPr/>
        </p:nvCxnSpPr>
        <p:spPr>
          <a:xfrm>
            <a:off x="917700" y="2560720"/>
            <a:ext cx="2895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81" name="Google Shape;1981;p47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AVANTAJE COMPETITIVE</a:t>
            </a:r>
            <a:endParaRPr/>
          </a:p>
        </p:txBody>
      </p:sp>
      <p:cxnSp>
        <p:nvCxnSpPr>
          <p:cNvPr id="1982" name="Google Shape;1982;p47"/>
          <p:cNvCxnSpPr/>
          <p:nvPr/>
        </p:nvCxnSpPr>
        <p:spPr>
          <a:xfrm>
            <a:off x="5107210" y="1806100"/>
            <a:ext cx="312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83" name="Google Shape;1983;p47"/>
          <p:cNvSpPr txBox="1"/>
          <p:nvPr/>
        </p:nvSpPr>
        <p:spPr>
          <a:xfrm>
            <a:off x="914400" y="2597946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Ultimele tehnologii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Experiență UI/UX excelentă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4" name="Google Shape;1984;p47"/>
          <p:cNvSpPr txBox="1"/>
          <p:nvPr/>
        </p:nvSpPr>
        <p:spPr>
          <a:xfrm>
            <a:off x="914400" y="2133920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CALITATE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85" name="Google Shape;1985;p47"/>
          <p:cNvSpPr txBox="1"/>
          <p:nvPr/>
        </p:nvSpPr>
        <p:spPr>
          <a:xfrm>
            <a:off x="6144850" y="1833200"/>
            <a:ext cx="20478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Destinații neobișnuite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Cele mai bune oferte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Discount-uri de neratat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6" name="Google Shape;1986;p47"/>
          <p:cNvSpPr txBox="1"/>
          <p:nvPr/>
        </p:nvSpPr>
        <p:spPr>
          <a:xfrm>
            <a:off x="6377571" y="138332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NOUTATE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87" name="Google Shape;1987;p47"/>
          <p:cNvSpPr txBox="1"/>
          <p:nvPr/>
        </p:nvSpPr>
        <p:spPr>
          <a:xfrm>
            <a:off x="6377571" y="3446695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Platformă completă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Agenții de încredere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8" name="Google Shape;1988;p47"/>
          <p:cNvSpPr txBox="1"/>
          <p:nvPr/>
        </p:nvSpPr>
        <p:spPr>
          <a:xfrm>
            <a:off x="6377571" y="2996818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EXPERIENȚĂ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89" name="Google Shape;1989;p47"/>
          <p:cNvSpPr/>
          <p:nvPr/>
        </p:nvSpPr>
        <p:spPr>
          <a:xfrm>
            <a:off x="3607335" y="1549125"/>
            <a:ext cx="1659590" cy="971916"/>
          </a:xfrm>
          <a:custGeom>
            <a:rect b="b" l="l" r="r" t="t"/>
            <a:pathLst>
              <a:path extrusionOk="0" h="83480" w="140882">
                <a:moveTo>
                  <a:pt x="94471" y="0"/>
                </a:moveTo>
                <a:cubicBezTo>
                  <a:pt x="89972" y="0"/>
                  <a:pt x="85049" y="250"/>
                  <a:pt x="79665" y="784"/>
                </a:cubicBezTo>
                <a:cubicBezTo>
                  <a:pt x="0" y="8699"/>
                  <a:pt x="19934" y="83480"/>
                  <a:pt x="54701" y="83480"/>
                </a:cubicBezTo>
                <a:cubicBezTo>
                  <a:pt x="58827" y="83480"/>
                  <a:pt x="63162" y="82427"/>
                  <a:pt x="67564" y="80083"/>
                </a:cubicBezTo>
                <a:cubicBezTo>
                  <a:pt x="95555" y="65186"/>
                  <a:pt x="85915" y="57247"/>
                  <a:pt x="113026" y="55894"/>
                </a:cubicBezTo>
                <a:cubicBezTo>
                  <a:pt x="127672" y="55163"/>
                  <a:pt x="135887" y="43087"/>
                  <a:pt x="137842" y="33994"/>
                </a:cubicBezTo>
                <a:cubicBezTo>
                  <a:pt x="140882" y="19857"/>
                  <a:pt x="134603" y="0"/>
                  <a:pt x="944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47"/>
          <p:cNvSpPr/>
          <p:nvPr/>
        </p:nvSpPr>
        <p:spPr>
          <a:xfrm>
            <a:off x="3402135" y="1981600"/>
            <a:ext cx="2294077" cy="1272924"/>
          </a:xfrm>
          <a:custGeom>
            <a:rect b="b" l="l" r="r" t="t"/>
            <a:pathLst>
              <a:path extrusionOk="0" h="75758" w="132529">
                <a:moveTo>
                  <a:pt x="35681" y="1"/>
                </a:moveTo>
                <a:cubicBezTo>
                  <a:pt x="28391" y="1"/>
                  <a:pt x="21714" y="3251"/>
                  <a:pt x="17602" y="6966"/>
                </a:cubicBezTo>
                <a:cubicBezTo>
                  <a:pt x="6338" y="17142"/>
                  <a:pt x="0" y="39095"/>
                  <a:pt x="43841" y="64496"/>
                </a:cubicBezTo>
                <a:cubicBezTo>
                  <a:pt x="57636" y="72490"/>
                  <a:pt x="69677" y="75757"/>
                  <a:pt x="79840" y="75757"/>
                </a:cubicBezTo>
                <a:cubicBezTo>
                  <a:pt x="123563" y="75757"/>
                  <a:pt x="132529" y="15282"/>
                  <a:pt x="96854" y="10434"/>
                </a:cubicBezTo>
                <a:cubicBezTo>
                  <a:pt x="91877" y="9757"/>
                  <a:pt x="87820" y="9515"/>
                  <a:pt x="84413" y="9515"/>
                </a:cubicBezTo>
                <a:cubicBezTo>
                  <a:pt x="75850" y="9515"/>
                  <a:pt x="71389" y="11044"/>
                  <a:pt x="66742" y="11044"/>
                </a:cubicBezTo>
                <a:cubicBezTo>
                  <a:pt x="62219" y="11044"/>
                  <a:pt x="57519" y="9596"/>
                  <a:pt x="48690" y="3882"/>
                </a:cubicBezTo>
                <a:cubicBezTo>
                  <a:pt x="44404" y="1110"/>
                  <a:pt x="39938" y="1"/>
                  <a:pt x="356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47"/>
          <p:cNvSpPr/>
          <p:nvPr/>
        </p:nvSpPr>
        <p:spPr>
          <a:xfrm>
            <a:off x="3214698" y="2692922"/>
            <a:ext cx="2801467" cy="1461306"/>
          </a:xfrm>
          <a:custGeom>
            <a:rect b="b" l="l" r="r" t="t"/>
            <a:pathLst>
              <a:path extrusionOk="0" h="70095" w="128434">
                <a:moveTo>
                  <a:pt x="89313" y="0"/>
                </a:moveTo>
                <a:cubicBezTo>
                  <a:pt x="87846" y="0"/>
                  <a:pt x="86325" y="120"/>
                  <a:pt x="84751" y="369"/>
                </a:cubicBezTo>
                <a:cubicBezTo>
                  <a:pt x="62519" y="3888"/>
                  <a:pt x="60490" y="10445"/>
                  <a:pt x="50383" y="10445"/>
                </a:cubicBezTo>
                <a:cubicBezTo>
                  <a:pt x="47051" y="10445"/>
                  <a:pt x="42841" y="9732"/>
                  <a:pt x="36739" y="7963"/>
                </a:cubicBezTo>
                <a:cubicBezTo>
                  <a:pt x="34405" y="7286"/>
                  <a:pt x="32140" y="6983"/>
                  <a:pt x="29967" y="6983"/>
                </a:cubicBezTo>
                <a:cubicBezTo>
                  <a:pt x="19766" y="6983"/>
                  <a:pt x="11601" y="13674"/>
                  <a:pt x="7855" y="19867"/>
                </a:cubicBezTo>
                <a:cubicBezTo>
                  <a:pt x="0" y="32856"/>
                  <a:pt x="251" y="55703"/>
                  <a:pt x="49548" y="67407"/>
                </a:cubicBezTo>
                <a:cubicBezTo>
                  <a:pt x="57352" y="69259"/>
                  <a:pt x="64386" y="70094"/>
                  <a:pt x="70689" y="70094"/>
                </a:cubicBezTo>
                <a:cubicBezTo>
                  <a:pt x="128434" y="70094"/>
                  <a:pt x="124821" y="0"/>
                  <a:pt x="893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47"/>
          <p:cNvSpPr txBox="1"/>
          <p:nvPr/>
        </p:nvSpPr>
        <p:spPr>
          <a:xfrm>
            <a:off x="3763686" y="1673849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93" name="Google Shape;1993;p47"/>
          <p:cNvSpPr txBox="1"/>
          <p:nvPr/>
        </p:nvSpPr>
        <p:spPr>
          <a:xfrm>
            <a:off x="3764470" y="2347507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94" name="Google Shape;1994;p47"/>
          <p:cNvSpPr txBox="1"/>
          <p:nvPr/>
        </p:nvSpPr>
        <p:spPr>
          <a:xfrm>
            <a:off x="3774885" y="3244913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48"/>
          <p:cNvSpPr txBox="1"/>
          <p:nvPr>
            <p:ph type="title"/>
          </p:nvPr>
        </p:nvSpPr>
        <p:spPr>
          <a:xfrm>
            <a:off x="892225" y="4950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TEAM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00" name="Google Shape;2000;p48"/>
          <p:cNvSpPr txBox="1"/>
          <p:nvPr>
            <p:ph idx="1" type="subTitle"/>
          </p:nvPr>
        </p:nvSpPr>
        <p:spPr>
          <a:xfrm>
            <a:off x="226775" y="2715675"/>
            <a:ext cx="1737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ANDREEA </a:t>
            </a:r>
            <a:br>
              <a:rPr lang="en" sz="1200"/>
            </a:br>
            <a:r>
              <a:rPr lang="en" sz="1200"/>
              <a:t>POPA</a:t>
            </a:r>
            <a:endParaRPr sz="1200"/>
          </a:p>
        </p:txBody>
      </p:sp>
      <p:sp>
        <p:nvSpPr>
          <p:cNvPr id="2001" name="Google Shape;2001;p48"/>
          <p:cNvSpPr txBox="1"/>
          <p:nvPr>
            <p:ph idx="6" type="subTitle"/>
          </p:nvPr>
        </p:nvSpPr>
        <p:spPr>
          <a:xfrm>
            <a:off x="1547800" y="2685225"/>
            <a:ext cx="1737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OANA </a:t>
            </a:r>
            <a:br>
              <a:rPr lang="en" sz="1200"/>
            </a:br>
            <a:r>
              <a:rPr lang="en" sz="1200"/>
              <a:t>DIMA</a:t>
            </a:r>
            <a:endParaRPr sz="1200"/>
          </a:p>
        </p:txBody>
      </p:sp>
      <p:sp>
        <p:nvSpPr>
          <p:cNvPr id="2002" name="Google Shape;2002;p48"/>
          <p:cNvSpPr txBox="1"/>
          <p:nvPr>
            <p:ph idx="7" type="subTitle"/>
          </p:nvPr>
        </p:nvSpPr>
        <p:spPr>
          <a:xfrm>
            <a:off x="2937409" y="268523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ALINA </a:t>
            </a:r>
            <a:br>
              <a:rPr lang="en" sz="1200"/>
            </a:br>
            <a:r>
              <a:rPr lang="en" sz="1200"/>
              <a:t>DORNEANU</a:t>
            </a:r>
            <a:endParaRPr sz="1200"/>
          </a:p>
        </p:txBody>
      </p:sp>
      <p:sp>
        <p:nvSpPr>
          <p:cNvPr id="2003" name="Google Shape;2003;p48"/>
          <p:cNvSpPr txBox="1"/>
          <p:nvPr>
            <p:ph idx="8" type="subTitle"/>
          </p:nvPr>
        </p:nvSpPr>
        <p:spPr>
          <a:xfrm>
            <a:off x="4400550" y="2692225"/>
            <a:ext cx="1737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RĂZVAN</a:t>
            </a:r>
            <a:br>
              <a:rPr lang="en" sz="1200"/>
            </a:br>
            <a:r>
              <a:rPr lang="en" sz="1200"/>
              <a:t>GUȚĂ</a:t>
            </a:r>
            <a:endParaRPr sz="1200"/>
          </a:p>
        </p:txBody>
      </p:sp>
      <p:sp>
        <p:nvSpPr>
          <p:cNvPr id="2004" name="Google Shape;2004;p48"/>
          <p:cNvSpPr txBox="1"/>
          <p:nvPr>
            <p:ph idx="15" type="subTitle"/>
          </p:nvPr>
        </p:nvSpPr>
        <p:spPr>
          <a:xfrm>
            <a:off x="7084738" y="3290370"/>
            <a:ext cx="173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Software Developer</a:t>
            </a:r>
            <a:endParaRPr sz="1000"/>
          </a:p>
        </p:txBody>
      </p:sp>
      <p:sp>
        <p:nvSpPr>
          <p:cNvPr id="2005" name="Google Shape;2005;p48"/>
          <p:cNvSpPr txBox="1"/>
          <p:nvPr>
            <p:ph idx="1" type="subTitle"/>
          </p:nvPr>
        </p:nvSpPr>
        <p:spPr>
          <a:xfrm>
            <a:off x="7038997" y="269438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ALEXANDRU</a:t>
            </a:r>
            <a:br>
              <a:rPr lang="en" sz="1200"/>
            </a:br>
            <a:r>
              <a:rPr lang="en" sz="1200"/>
              <a:t>DABU</a:t>
            </a:r>
            <a:endParaRPr sz="1200"/>
          </a:p>
        </p:txBody>
      </p:sp>
      <p:sp>
        <p:nvSpPr>
          <p:cNvPr id="2006" name="Google Shape;2006;p48"/>
          <p:cNvSpPr txBox="1"/>
          <p:nvPr>
            <p:ph idx="1" type="subTitle"/>
          </p:nvPr>
        </p:nvSpPr>
        <p:spPr>
          <a:xfrm>
            <a:off x="5692872" y="2685222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GABRIEL</a:t>
            </a:r>
            <a:br>
              <a:rPr lang="en" sz="1200"/>
            </a:br>
            <a:r>
              <a:rPr lang="en" sz="1200"/>
              <a:t>BĂDESCU</a:t>
            </a:r>
            <a:endParaRPr sz="1200"/>
          </a:p>
        </p:txBody>
      </p:sp>
      <p:sp>
        <p:nvSpPr>
          <p:cNvPr id="2007" name="Google Shape;2007;p48"/>
          <p:cNvSpPr txBox="1"/>
          <p:nvPr>
            <p:ph idx="15" type="subTitle"/>
          </p:nvPr>
        </p:nvSpPr>
        <p:spPr>
          <a:xfrm>
            <a:off x="5773513" y="3290370"/>
            <a:ext cx="173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Software Developer</a:t>
            </a:r>
            <a:endParaRPr sz="1000"/>
          </a:p>
        </p:txBody>
      </p:sp>
      <p:sp>
        <p:nvSpPr>
          <p:cNvPr id="2008" name="Google Shape;2008;p48"/>
          <p:cNvSpPr txBox="1"/>
          <p:nvPr>
            <p:ph idx="15" type="subTitle"/>
          </p:nvPr>
        </p:nvSpPr>
        <p:spPr>
          <a:xfrm>
            <a:off x="4400538" y="3286070"/>
            <a:ext cx="173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Software Engineer</a:t>
            </a:r>
            <a:endParaRPr sz="1000"/>
          </a:p>
        </p:txBody>
      </p:sp>
      <p:sp>
        <p:nvSpPr>
          <p:cNvPr id="2009" name="Google Shape;2009;p48"/>
          <p:cNvSpPr txBox="1"/>
          <p:nvPr>
            <p:ph idx="15" type="subTitle"/>
          </p:nvPr>
        </p:nvSpPr>
        <p:spPr>
          <a:xfrm>
            <a:off x="2983138" y="3286070"/>
            <a:ext cx="173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Software Engineer</a:t>
            </a:r>
            <a:endParaRPr sz="1000"/>
          </a:p>
        </p:txBody>
      </p:sp>
      <p:sp>
        <p:nvSpPr>
          <p:cNvPr id="2010" name="Google Shape;2010;p48"/>
          <p:cNvSpPr txBox="1"/>
          <p:nvPr>
            <p:ph idx="15" type="subTitle"/>
          </p:nvPr>
        </p:nvSpPr>
        <p:spPr>
          <a:xfrm>
            <a:off x="1502038" y="3282720"/>
            <a:ext cx="173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Software Engineer</a:t>
            </a:r>
            <a:endParaRPr sz="1000"/>
          </a:p>
        </p:txBody>
      </p:sp>
      <p:sp>
        <p:nvSpPr>
          <p:cNvPr id="2011" name="Google Shape;2011;p48"/>
          <p:cNvSpPr txBox="1"/>
          <p:nvPr>
            <p:ph idx="15" type="subTitle"/>
          </p:nvPr>
        </p:nvSpPr>
        <p:spPr>
          <a:xfrm>
            <a:off x="192763" y="3282720"/>
            <a:ext cx="173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Software Developer</a:t>
            </a:r>
            <a:endParaRPr sz="1000"/>
          </a:p>
        </p:txBody>
      </p:sp>
      <p:pic>
        <p:nvPicPr>
          <p:cNvPr id="2012" name="Google Shape;2012;p48"/>
          <p:cNvPicPr preferRelativeResize="0"/>
          <p:nvPr/>
        </p:nvPicPr>
        <p:blipFill rotWithShape="1">
          <a:blip r:embed="rId3">
            <a:alphaModFix/>
          </a:blip>
          <a:srcRect b="35162" l="20771" r="23939" t="7428"/>
          <a:stretch/>
        </p:blipFill>
        <p:spPr>
          <a:xfrm>
            <a:off x="7386688" y="1504825"/>
            <a:ext cx="1133400" cy="110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3" name="Google Shape;2013;p48"/>
          <p:cNvPicPr preferRelativeResize="0"/>
          <p:nvPr/>
        </p:nvPicPr>
        <p:blipFill rotWithShape="1">
          <a:blip r:embed="rId4">
            <a:alphaModFix/>
          </a:blip>
          <a:srcRect b="9182" l="13300" r="13300" t="9191"/>
          <a:stretch/>
        </p:blipFill>
        <p:spPr>
          <a:xfrm>
            <a:off x="3285075" y="1504823"/>
            <a:ext cx="1133400" cy="110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4" name="Google Shape;2014;p48"/>
          <p:cNvPicPr preferRelativeResize="0"/>
          <p:nvPr/>
        </p:nvPicPr>
        <p:blipFill rotWithShape="1">
          <a:blip r:embed="rId5">
            <a:alphaModFix/>
          </a:blip>
          <a:srcRect b="31435" l="39250" r="39250" t="31432"/>
          <a:stretch/>
        </p:blipFill>
        <p:spPr>
          <a:xfrm>
            <a:off x="6072063" y="1515775"/>
            <a:ext cx="1070400" cy="103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5" name="Google Shape;2015;p48"/>
          <p:cNvPicPr preferRelativeResize="0"/>
          <p:nvPr/>
        </p:nvPicPr>
        <p:blipFill rotWithShape="1">
          <a:blip r:embed="rId6">
            <a:alphaModFix/>
          </a:blip>
          <a:srcRect b="6889" l="14645" r="11274" t="9189"/>
          <a:stretch/>
        </p:blipFill>
        <p:spPr>
          <a:xfrm>
            <a:off x="1884838" y="1504825"/>
            <a:ext cx="1070400" cy="105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6" name="Google Shape;2016;p48"/>
          <p:cNvPicPr preferRelativeResize="0"/>
          <p:nvPr/>
        </p:nvPicPr>
        <p:blipFill rotWithShape="1">
          <a:blip r:embed="rId7">
            <a:alphaModFix/>
          </a:blip>
          <a:srcRect b="31632" l="19830" r="23068" t="6136"/>
          <a:stretch/>
        </p:blipFill>
        <p:spPr>
          <a:xfrm>
            <a:off x="4733988" y="1504825"/>
            <a:ext cx="1070400" cy="107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7" name="Google Shape;2017;p48"/>
          <p:cNvPicPr preferRelativeResize="0"/>
          <p:nvPr/>
        </p:nvPicPr>
        <p:blipFill rotWithShape="1">
          <a:blip r:embed="rId8">
            <a:alphaModFix/>
          </a:blip>
          <a:srcRect b="12309" l="15358" r="15365" t="6117"/>
          <a:stretch/>
        </p:blipFill>
        <p:spPr>
          <a:xfrm>
            <a:off x="526213" y="1504825"/>
            <a:ext cx="1070400" cy="1101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37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grpSp>
        <p:nvGrpSpPr>
          <p:cNvPr id="1813" name="Google Shape;1813;p37"/>
          <p:cNvGrpSpPr/>
          <p:nvPr/>
        </p:nvGrpSpPr>
        <p:grpSpPr>
          <a:xfrm>
            <a:off x="6570860" y="1597977"/>
            <a:ext cx="1450354" cy="1399636"/>
            <a:chOff x="4804635" y="1629089"/>
            <a:chExt cx="1450354" cy="1399636"/>
          </a:xfrm>
        </p:grpSpPr>
        <p:sp>
          <p:nvSpPr>
            <p:cNvPr id="1814" name="Google Shape;1814;p37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6" name="Google Shape;1816;p37"/>
          <p:cNvGrpSpPr/>
          <p:nvPr/>
        </p:nvGrpSpPr>
        <p:grpSpPr>
          <a:xfrm>
            <a:off x="3930705" y="1689615"/>
            <a:ext cx="1319098" cy="1173478"/>
            <a:chOff x="3034480" y="1665965"/>
            <a:chExt cx="1319098" cy="1173478"/>
          </a:xfrm>
        </p:grpSpPr>
        <p:sp>
          <p:nvSpPr>
            <p:cNvPr id="1817" name="Google Shape;1817;p37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9" name="Google Shape;1819;p37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20" name="Google Shape;1820;p37"/>
            <p:cNvSpPr/>
            <p:nvPr/>
          </p:nvSpPr>
          <p:spPr>
            <a:xfrm>
              <a:off x="1371381" y="177605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1300950" y="178334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2" name="Google Shape;1822;p37"/>
          <p:cNvSpPr txBox="1"/>
          <p:nvPr>
            <p:ph idx="6" type="subTitle"/>
          </p:nvPr>
        </p:nvSpPr>
        <p:spPr>
          <a:xfrm>
            <a:off x="3362350" y="2920650"/>
            <a:ext cx="245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Reticența apelării la agenții în rândul tinerilor</a:t>
            </a:r>
            <a:endParaRPr/>
          </a:p>
        </p:txBody>
      </p:sp>
      <p:sp>
        <p:nvSpPr>
          <p:cNvPr id="1823" name="Google Shape;1823;p37"/>
          <p:cNvSpPr txBox="1"/>
          <p:nvPr>
            <p:ph idx="1" type="subTitle"/>
          </p:nvPr>
        </p:nvSpPr>
        <p:spPr>
          <a:xfrm>
            <a:off x="462800" y="2920650"/>
            <a:ext cx="2790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Organizarea unei călătorii necesită timp și cunoștințe</a:t>
            </a:r>
            <a:endParaRPr/>
          </a:p>
        </p:txBody>
      </p:sp>
      <p:sp>
        <p:nvSpPr>
          <p:cNvPr id="1824" name="Google Shape;1824;p37"/>
          <p:cNvSpPr txBox="1"/>
          <p:nvPr>
            <p:ph idx="7" type="subTitle"/>
          </p:nvPr>
        </p:nvSpPr>
        <p:spPr>
          <a:xfrm>
            <a:off x="6235223" y="2863100"/>
            <a:ext cx="2121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Agențiile rămân cu oferte</a:t>
            </a:r>
            <a:endParaRPr/>
          </a:p>
        </p:txBody>
      </p:sp>
      <p:sp>
        <p:nvSpPr>
          <p:cNvPr id="1825" name="Google Shape;1825;p37"/>
          <p:cNvSpPr txBox="1"/>
          <p:nvPr>
            <p:ph idx="2" type="title"/>
          </p:nvPr>
        </p:nvSpPr>
        <p:spPr>
          <a:xfrm>
            <a:off x="3869238" y="204710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826" name="Google Shape;1826;p37"/>
          <p:cNvSpPr txBox="1"/>
          <p:nvPr>
            <p:ph idx="5" type="title"/>
          </p:nvPr>
        </p:nvSpPr>
        <p:spPr>
          <a:xfrm>
            <a:off x="661023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827" name="Google Shape;1827;p37"/>
          <p:cNvSpPr txBox="1"/>
          <p:nvPr>
            <p:ph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800" y="152400"/>
            <a:ext cx="315019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152400"/>
            <a:ext cx="31501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8" name="Google Shape;1838;p39"/>
          <p:cNvGrpSpPr/>
          <p:nvPr/>
        </p:nvGrpSpPr>
        <p:grpSpPr>
          <a:xfrm>
            <a:off x="635764" y="1695702"/>
            <a:ext cx="8068926" cy="2641194"/>
            <a:chOff x="635764" y="1695702"/>
            <a:chExt cx="8068926" cy="2641194"/>
          </a:xfrm>
        </p:grpSpPr>
        <p:sp>
          <p:nvSpPr>
            <p:cNvPr id="1839" name="Google Shape;1839;p39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9"/>
            <p:cNvSpPr/>
            <p:nvPr/>
          </p:nvSpPr>
          <p:spPr>
            <a:xfrm rot="6744165">
              <a:off x="7330371" y="2046883"/>
              <a:ext cx="1374931" cy="91906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9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9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9"/>
            <p:cNvSpPr/>
            <p:nvPr/>
          </p:nvSpPr>
          <p:spPr>
            <a:xfrm rot="-5400000">
              <a:off x="2781375" y="2063418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9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9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9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39"/>
          <p:cNvGrpSpPr/>
          <p:nvPr/>
        </p:nvGrpSpPr>
        <p:grpSpPr>
          <a:xfrm>
            <a:off x="1331667" y="1694775"/>
            <a:ext cx="2030290" cy="2327605"/>
            <a:chOff x="1340775" y="1694775"/>
            <a:chExt cx="2030290" cy="2327605"/>
          </a:xfrm>
        </p:grpSpPr>
        <p:sp>
          <p:nvSpPr>
            <p:cNvPr id="1848" name="Google Shape;1848;p39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9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0" name="Google Shape;1850;p39"/>
          <p:cNvGrpSpPr/>
          <p:nvPr/>
        </p:nvGrpSpPr>
        <p:grpSpPr>
          <a:xfrm>
            <a:off x="3579658" y="1694775"/>
            <a:ext cx="2030290" cy="2327605"/>
            <a:chOff x="3588766" y="1694775"/>
            <a:chExt cx="2030290" cy="2327605"/>
          </a:xfrm>
        </p:grpSpPr>
        <p:sp>
          <p:nvSpPr>
            <p:cNvPr id="1851" name="Google Shape;1851;p39"/>
            <p:cNvSpPr/>
            <p:nvPr/>
          </p:nvSpPr>
          <p:spPr>
            <a:xfrm>
              <a:off x="363755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9"/>
            <p:cNvSpPr/>
            <p:nvPr/>
          </p:nvSpPr>
          <p:spPr>
            <a:xfrm>
              <a:off x="358876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3" name="Google Shape;1853;p39"/>
          <p:cNvGrpSpPr/>
          <p:nvPr/>
        </p:nvGrpSpPr>
        <p:grpSpPr>
          <a:xfrm>
            <a:off x="5827649" y="1694775"/>
            <a:ext cx="2030290" cy="2327605"/>
            <a:chOff x="5836756" y="1694775"/>
            <a:chExt cx="2030290" cy="2327605"/>
          </a:xfrm>
        </p:grpSpPr>
        <p:sp>
          <p:nvSpPr>
            <p:cNvPr id="1854" name="Google Shape;1854;p39"/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6" name="Google Shape;1856;p39"/>
          <p:cNvSpPr/>
          <p:nvPr/>
        </p:nvSpPr>
        <p:spPr>
          <a:xfrm rot="5400000">
            <a:off x="4548717" y="5232273"/>
            <a:ext cx="54479" cy="29427"/>
          </a:xfrm>
          <a:custGeom>
            <a:rect b="b" l="l" r="r" t="t"/>
            <a:pathLst>
              <a:path extrusionOk="0" h="807" w="1494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39"/>
          <p:cNvSpPr txBox="1"/>
          <p:nvPr>
            <p:ph idx="1" type="subTitle"/>
          </p:nvPr>
        </p:nvSpPr>
        <p:spPr>
          <a:xfrm>
            <a:off x="1473813" y="2269375"/>
            <a:ext cx="1746000" cy="11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- Centralizarea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pachetelor de vacanță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Oferirea unei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game variate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 oferte</a:t>
            </a:r>
            <a:endParaRPr/>
          </a:p>
        </p:txBody>
      </p:sp>
      <p:sp>
        <p:nvSpPr>
          <p:cNvPr id="1858" name="Google Shape;1858;p39"/>
          <p:cNvSpPr txBox="1"/>
          <p:nvPr>
            <p:ph idx="4" type="subTitle"/>
          </p:nvPr>
        </p:nvSpPr>
        <p:spPr>
          <a:xfrm>
            <a:off x="1433375" y="1925700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Simplificarea organizării călătoriilor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59" name="Google Shape;1859;p39"/>
          <p:cNvSpPr txBox="1"/>
          <p:nvPr>
            <p:ph idx="5" type="subTitle"/>
          </p:nvPr>
        </p:nvSpPr>
        <p:spPr>
          <a:xfrm>
            <a:off x="3680400" y="20781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Îmbunătățirea relației </a:t>
            </a:r>
            <a:br>
              <a:rPr lang="en" sz="1200"/>
            </a:br>
            <a:r>
              <a:rPr lang="en" sz="1200"/>
              <a:t>Agenție - Client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60" name="Google Shape;1860;p39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Promovarea Agențiilor</a:t>
            </a:r>
            <a:endParaRPr sz="1200"/>
          </a:p>
        </p:txBody>
      </p:sp>
      <p:sp>
        <p:nvSpPr>
          <p:cNvPr id="1861" name="Google Shape;1861;p39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SOLUȚIA</a:t>
            </a:r>
            <a:endParaRPr/>
          </a:p>
        </p:txBody>
      </p:sp>
      <p:sp>
        <p:nvSpPr>
          <p:cNvPr id="1862" name="Google Shape;1862;p39"/>
          <p:cNvSpPr txBox="1"/>
          <p:nvPr>
            <p:ph idx="1" type="subTitle"/>
          </p:nvPr>
        </p:nvSpPr>
        <p:spPr>
          <a:xfrm>
            <a:off x="3639001" y="2306600"/>
            <a:ext cx="1828800" cy="11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- Facilitarea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interacțiunii dintre agenție și client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- Istoricul achizițiilor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Sistemul de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recenzii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39"/>
          <p:cNvSpPr txBox="1"/>
          <p:nvPr>
            <p:ph idx="1" type="subTitle"/>
          </p:nvPr>
        </p:nvSpPr>
        <p:spPr>
          <a:xfrm>
            <a:off x="5969763" y="2306600"/>
            <a:ext cx="1746000" cy="11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- Atragerea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 clienți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Vânzarea ofertelor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last minute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p40"/>
          <p:cNvPicPr preferRelativeResize="0"/>
          <p:nvPr/>
        </p:nvPicPr>
        <p:blipFill rotWithShape="1">
          <a:blip r:embed="rId3">
            <a:alphaModFix/>
          </a:blip>
          <a:srcRect b="40989" l="0" r="0" t="0"/>
          <a:stretch/>
        </p:blipFill>
        <p:spPr>
          <a:xfrm>
            <a:off x="2469712" y="411025"/>
            <a:ext cx="4204576" cy="404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41"/>
          <p:cNvPicPr preferRelativeResize="0"/>
          <p:nvPr/>
        </p:nvPicPr>
        <p:blipFill rotWithShape="1">
          <a:blip r:embed="rId3">
            <a:alphaModFix/>
          </a:blip>
          <a:srcRect b="33351" l="0" r="1661" t="0"/>
          <a:stretch/>
        </p:blipFill>
        <p:spPr>
          <a:xfrm>
            <a:off x="2102238" y="115450"/>
            <a:ext cx="4939525" cy="470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8" name="Google Shape;18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850"/>
            <a:ext cx="8839201" cy="318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3" name="Google Shape;1883;p43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884" name="Google Shape;1884;p43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3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7" name="Google Shape;1887;p43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88" name="Google Shape;1888;p43"/>
          <p:cNvSpPr txBox="1"/>
          <p:nvPr>
            <p:ph type="title"/>
          </p:nvPr>
        </p:nvSpPr>
        <p:spPr>
          <a:xfrm>
            <a:off x="1146200" y="1825573"/>
            <a:ext cx="34206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SOLUȚII</a:t>
            </a:r>
            <a:endParaRPr sz="1800"/>
          </a:p>
        </p:txBody>
      </p:sp>
      <p:sp>
        <p:nvSpPr>
          <p:cNvPr id="1889" name="Google Shape;1889;p43"/>
          <p:cNvSpPr txBox="1"/>
          <p:nvPr>
            <p:ph idx="4294967295" type="subTitle"/>
          </p:nvPr>
        </p:nvSpPr>
        <p:spPr>
          <a:xfrm>
            <a:off x="1146200" y="2613209"/>
            <a:ext cx="3420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Social Media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- parteneriate cu blog-uri, influenceri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Oferirea de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coduri de reducere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Desfășurarea de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studii de piață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90" name="Google Shape;1890;p43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1891" name="Google Shape;1891;p43"/>
            <p:cNvSpPr/>
            <p:nvPr/>
          </p:nvSpPr>
          <p:spPr>
            <a:xfrm>
              <a:off x="970225" y="1150025"/>
              <a:ext cx="457100" cy="59750"/>
            </a:xfrm>
            <a:custGeom>
              <a:rect b="b" l="l" r="r" t="t"/>
              <a:pathLst>
                <a:path extrusionOk="0" h="2390" w="18284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992175" y="1161000"/>
              <a:ext cx="414450" cy="37800"/>
            </a:xfrm>
            <a:custGeom>
              <a:rect b="b" l="l" r="r" t="t"/>
              <a:pathLst>
                <a:path extrusionOk="0" h="1512" w="16578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767900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782525" y="1161000"/>
              <a:ext cx="42675" cy="37450"/>
            </a:xfrm>
            <a:custGeom>
              <a:rect b="b" l="l" r="r" t="t"/>
              <a:pathLst>
                <a:path extrusionOk="0" h="1498" w="1707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876375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891000" y="1161000"/>
              <a:ext cx="42700" cy="37450"/>
            </a:xfrm>
            <a:custGeom>
              <a:rect b="b" l="l" r="r" t="t"/>
              <a:pathLst>
                <a:path extrusionOk="0" h="1498" w="1708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1554075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1567475" y="1161000"/>
              <a:ext cx="42700" cy="37450"/>
            </a:xfrm>
            <a:custGeom>
              <a:rect b="b" l="l" r="r" t="t"/>
              <a:pathLst>
                <a:path extrusionOk="0" h="1498" w="1708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1444375" y="1150100"/>
              <a:ext cx="69500" cy="59675"/>
            </a:xfrm>
            <a:custGeom>
              <a:rect b="b" l="l" r="r" t="t"/>
              <a:pathLst>
                <a:path extrusionOk="0" h="2387" w="278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1459000" y="1161000"/>
              <a:ext cx="43900" cy="37450"/>
            </a:xfrm>
            <a:custGeom>
              <a:rect b="b" l="l" r="r" t="t"/>
              <a:pathLst>
                <a:path extrusionOk="0" h="1498" w="1756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1" name="Google Shape;1901;p43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1902" name="Google Shape;1902;p43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04" name="Google Shape;19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250" y="762900"/>
            <a:ext cx="25516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9" name="Google Shape;1909;p44"/>
          <p:cNvCxnSpPr/>
          <p:nvPr/>
        </p:nvCxnSpPr>
        <p:spPr>
          <a:xfrm rot="10800000">
            <a:off x="5241075" y="2737825"/>
            <a:ext cx="0" cy="26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10" name="Google Shape;1910;p44"/>
          <p:cNvGrpSpPr/>
          <p:nvPr/>
        </p:nvGrpSpPr>
        <p:grpSpPr>
          <a:xfrm>
            <a:off x="4904966" y="2199629"/>
            <a:ext cx="670711" cy="572733"/>
            <a:chOff x="2329725" y="1188750"/>
            <a:chExt cx="1083365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13" name="Google Shape;1913;p44"/>
          <p:cNvCxnSpPr/>
          <p:nvPr/>
        </p:nvCxnSpPr>
        <p:spPr>
          <a:xfrm rot="10800000">
            <a:off x="3683625" y="2985073"/>
            <a:ext cx="0" cy="321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4" name="Google Shape;1914;p44"/>
          <p:cNvCxnSpPr/>
          <p:nvPr/>
        </p:nvCxnSpPr>
        <p:spPr>
          <a:xfrm rot="10800000">
            <a:off x="6680875" y="2993450"/>
            <a:ext cx="0" cy="274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5" name="Google Shape;1915;p44"/>
          <p:cNvCxnSpPr/>
          <p:nvPr/>
        </p:nvCxnSpPr>
        <p:spPr>
          <a:xfrm rot="10800000">
            <a:off x="2215844" y="2736683"/>
            <a:ext cx="2700" cy="24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44"/>
          <p:cNvSpPr txBox="1"/>
          <p:nvPr>
            <p:ph idx="4294967295" type="subTitle"/>
          </p:nvPr>
        </p:nvSpPr>
        <p:spPr>
          <a:xfrm>
            <a:off x="2932442" y="329905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7" name="Google Shape;1917;p44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/>
          </a:p>
        </p:txBody>
      </p:sp>
      <p:sp>
        <p:nvSpPr>
          <p:cNvPr id="1918" name="Google Shape;1918;p44"/>
          <p:cNvSpPr txBox="1"/>
          <p:nvPr/>
        </p:nvSpPr>
        <p:spPr>
          <a:xfrm>
            <a:off x="2908901" y="378630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Aducerea de Agenții partenere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9" name="Google Shape;1919;p44"/>
          <p:cNvSpPr txBox="1"/>
          <p:nvPr/>
        </p:nvSpPr>
        <p:spPr>
          <a:xfrm>
            <a:off x="1432339" y="126102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Construirea platformei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0" name="Google Shape;1920;p44"/>
          <p:cNvSpPr txBox="1"/>
          <p:nvPr/>
        </p:nvSpPr>
        <p:spPr>
          <a:xfrm>
            <a:off x="4463494" y="126101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Creșterea capitalului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1" name="Google Shape;1921;p44"/>
          <p:cNvSpPr txBox="1"/>
          <p:nvPr/>
        </p:nvSpPr>
        <p:spPr>
          <a:xfrm>
            <a:off x="5900621" y="377090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Extinderea spre piața internațională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2" name="Google Shape;1922;p44"/>
          <p:cNvCxnSpPr/>
          <p:nvPr/>
        </p:nvCxnSpPr>
        <p:spPr>
          <a:xfrm>
            <a:off x="1031275" y="2993450"/>
            <a:ext cx="7086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  <p:grpSp>
        <p:nvGrpSpPr>
          <p:cNvPr id="1923" name="Google Shape;1923;p44"/>
          <p:cNvGrpSpPr/>
          <p:nvPr/>
        </p:nvGrpSpPr>
        <p:grpSpPr>
          <a:xfrm>
            <a:off x="3344535" y="3224910"/>
            <a:ext cx="670711" cy="572733"/>
            <a:chOff x="2329725" y="1188750"/>
            <a:chExt cx="1083365" cy="925105"/>
          </a:xfrm>
        </p:grpSpPr>
        <p:sp>
          <p:nvSpPr>
            <p:cNvPr id="1924" name="Google Shape;1924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6" name="Google Shape;1926;p44"/>
          <p:cNvGrpSpPr/>
          <p:nvPr/>
        </p:nvGrpSpPr>
        <p:grpSpPr>
          <a:xfrm>
            <a:off x="1879479" y="2198554"/>
            <a:ext cx="670711" cy="572733"/>
            <a:chOff x="2329725" y="1188750"/>
            <a:chExt cx="1083365" cy="925105"/>
          </a:xfrm>
        </p:grpSpPr>
        <p:sp>
          <p:nvSpPr>
            <p:cNvPr id="1927" name="Google Shape;1927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9" name="Google Shape;1929;p44"/>
          <p:cNvSpPr txBox="1"/>
          <p:nvPr>
            <p:ph idx="4294967295" type="subTitle"/>
          </p:nvPr>
        </p:nvSpPr>
        <p:spPr>
          <a:xfrm>
            <a:off x="1988594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30" name="Google Shape;1930;p44"/>
          <p:cNvSpPr txBox="1"/>
          <p:nvPr>
            <p:ph idx="4294967295" type="subTitle"/>
          </p:nvPr>
        </p:nvSpPr>
        <p:spPr>
          <a:xfrm>
            <a:off x="5011730" y="2463558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31" name="Google Shape;1931;p44"/>
          <p:cNvSpPr txBox="1"/>
          <p:nvPr>
            <p:ph idx="4294967295" type="subTitle"/>
          </p:nvPr>
        </p:nvSpPr>
        <p:spPr>
          <a:xfrm>
            <a:off x="6708330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32" name="Google Shape;1932;p44"/>
          <p:cNvSpPr txBox="1"/>
          <p:nvPr>
            <p:ph idx="4294967295" type="subTitle"/>
          </p:nvPr>
        </p:nvSpPr>
        <p:spPr>
          <a:xfrm>
            <a:off x="3195518" y="3296319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933" name="Google Shape;1933;p44"/>
          <p:cNvGrpSpPr/>
          <p:nvPr/>
        </p:nvGrpSpPr>
        <p:grpSpPr>
          <a:xfrm>
            <a:off x="6345522" y="3211260"/>
            <a:ext cx="670711" cy="572733"/>
            <a:chOff x="2329725" y="1188750"/>
            <a:chExt cx="1083365" cy="925105"/>
          </a:xfrm>
        </p:grpSpPr>
        <p:sp>
          <p:nvSpPr>
            <p:cNvPr id="1934" name="Google Shape;1934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6" name="Google Shape;1936;p44"/>
          <p:cNvSpPr txBox="1"/>
          <p:nvPr>
            <p:ph idx="4294967295" type="subTitle"/>
          </p:nvPr>
        </p:nvSpPr>
        <p:spPr>
          <a:xfrm>
            <a:off x="6189216" y="3278395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